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68" r:id="rId3"/>
    <p:sldId id="267" r:id="rId4"/>
    <p:sldId id="265" r:id="rId5"/>
    <p:sldId id="266" r:id="rId6"/>
    <p:sldId id="258" r:id="rId7"/>
    <p:sldId id="260" r:id="rId8"/>
    <p:sldId id="264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58"/>
  </p:normalViewPr>
  <p:slideViewPr>
    <p:cSldViewPr snapToGrid="0">
      <p:cViewPr>
        <p:scale>
          <a:sx n="180" d="100"/>
          <a:sy n="180" d="100"/>
        </p:scale>
        <p:origin x="-1632" y="-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3T23:26:35.522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63 11 24575,'4'8'0,"-4"0"0,8 0 0,-8 0 0,8-4 0,-4 10 0,4-8 0,0 10 0,-4-8 0,4 0 0,-8 0 0,8 0 0,-8 0 0,4 0 0,0-4 0,-4 3 0,4-2 0,0-1 0,-4 3 0,4-2 0,-1-1 0,-2 3 0,3-2 0,-1-1 0,-2 3 0,6-6 0,-6 6 0,6-6 0,-6 6 0,6-6 0,-6 6 0,6-6 0,-6-1 0,6-1 0,-6-6 0,6 6 0,-6-6 0,3 2 0,-1 1 0,-2-3 0,3 2 0,-1-3 0,-2 0 0,6 3 0,-6-2 0,3 3 0,-1-4 0,-2 0 0,6 3 0,-6-2 0,3 3 0,-1-1 0,-2-2 0,3 2 0,-1 1 0,-2-3 0,3 2 0,-1 1 0,-2-3 0,6 6 0,-6-7 0,6 8 0,-6-8 0,6 4 0,-6-4 0,6 3 0,-2 2 0,-1-1 0,3 3 0,-2-2 0,-1-1 0,3 3 0,-6-6 0,6 6 0,-9-2 0,1 3 0,-7 0 0,0 0 0,0 0 0,0 0 0,-1 0 0,5-4 0,-3 3 0,-1-3 0,-1 4 0,-3 0 0,4 0 0,0 0 0,0 0 0,0 0 0,0 0 0,0 0 0,0 0 0,-1 0 0,1 0 0,-3 0 0,2 0 0,-3 0 0,4 0 0,0 0 0,0 0 0,0 0 0,0 4 0,0-3 0,0 2 0,-1-3 0,1 0 0,0 0 0,0 0 0,0 0 0,0 0 0,0 0 0,0 0 0,0 0 0,0 0 0,0 0 0,7 0 0,-2 4 0,10-3 0,5 6 0,-2-6 0,5 2 0,-4 1 0,-2-3 0,6 2 0,-6-3 0,6 4 0,-6-3 0,3 2 0,-4-3 0,3 0 0,-2 0 0,3 0 0,-4 0 0,0 0 0,0 0 0,0 0 0,0 0 0,0 0 0,0 0 0,0 0 0,0 0 0,0-3 0,0 2 0,-8-3 0,0 4 0,-9 0 0,1 4 0,-25 11 0,19-4 0,-19 4 0,28-8 0,-2-6 0,3 2 0,-5-3 0,5 4 0,4-3 0,8 2 0,1-3 0,2 4 0,-3-3 0,0 6 0,0-3 0,0 4 0,-3 0 0,-2 0 0,-6-3 0,2 2 0,-3-10 0,4-1 0,4-5 0,-3-3 0,2 4 0,1 3 0,-3-2 0,6 6 0,-6-6 0,2 3 0,1-1 0,-7 2 0,2 3 0,-7 0 0,4 3 0,-3-2 0,6 6 0,-7-6 0,0 10 0,3-6 0,1 3 0,9-4 0,3-4 0,0 0 0,0 0 0,0 0 0,-4-4 0,7 3 0,-6-2 0,3-1 0,-1 3 0,-6-6 0,-1 6 0,-1-3 0,-2 4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45.15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1756,'7'-45,"1"4,2 22,-1 0,1-1,-1 2,2-5,1-2,-2 3,0 0,-2 7,0-1,-1 1,-1-1,0-1,0-1,1-1,-1 2,0-1,1 1,1-2,0 1,0 0,0 2,-1 1,1-2,0 1,2-1,-1-1,2 3,-1-2,3-1,0 0,2-2,-2 2,-1 0,1 0,-2 3,1-1,-1 3,-1 2,-1-1,1 0,-1 0,5-3,-3 4,4-2,-2 3,2-1,2-1,1-1,2 0,0 2,1 0,2-1,3 2,-2-1,2 3,0 1,0 0,3 2,-2 0,1 0,0 1,0-1,0 1,-3 1,-3 0,-1-1,-2 1,0 0,0 0,0-1,-1 2,0 1,1 0,0 1,3 0,1 0,1 0,1 0,1 0,2 0,0 0,-1 0,-1 0,-1 0,2 0,0 0,0 0,-3 0,-1 0,-2 0,-1 0,-1-1,2 0,0-2,1 0,-1-1,-1 1,-1 0,0 0,2-1,1 1,1-1,0 0,-2 0,2-1,-1 1,1 1,-1-2,0 0,-1 0,-2 0,-2 0,-2 0,1-1,-2-1,0 2,2-2,-2 1,4-2,-2 1,-1 0,3 1,-7 1,5-1,1-2,-4 1,4-1,0 0,-4 1,3-2,-4 1,4-3,-2 2,4-3,-4 1,0 2,1-2,-1 1,-1-1,1-1,-1-1,1 1,-1 0,-1 0,-2 1,-1-1,1 0,2-5,-4 4,6-7,-4 4,1 1,-2 1,0-1,-3 5,5-10,-5 8,3-6,-2 5,1 1,2-4,-1 5,1-3,-1 3,0-1,3-2,-3 2,2-2,-2 4,1-1,0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4T00:16:01.21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63 11 24575,'4'8'0,"-4"0"0,8 0 0,-8 0 0,8-4 0,-4 10 0,4-8 0,0 10 0,-4-8 0,4 0 0,-8 0 0,8 0 0,-8 0 0,4 0 0,0-4 0,-4 3 0,4-2 0,0-1 0,-4 3 0,4-2 0,-1-1 0,-2 3 0,3-2 0,-1-1 0,-2 3 0,6-6 0,-6 6 0,6-6 0,-6 6 0,6-6 0,-6 6 0,6-6 0,-6-1 0,6-1 0,-6-6 0,6 6 0,-6-6 0,3 2 0,-1 1 0,-2-3 0,3 2 0,-1-3 0,-2 0 0,6 3 0,-6-2 0,3 3 0,-1-4 0,-2 0 0,6 3 0,-6-2 0,3 3 0,-1-1 0,-2-2 0,3 2 0,-1 1 0,-2-3 0,3 2 0,-1 1 0,-2-3 0,6 6 0,-6-7 0,6 8 0,-6-8 0,6 4 0,-6-4 0,6 3 0,-2 2 0,-1-1 0,3 3 0,-2-2 0,-1-1 0,3 3 0,-6-6 0,6 6 0,-9-2 0,1 3 0,-7 0 0,0 0 0,0 0 0,0 0 0,-1 0 0,5-4 0,-3 3 0,-1-3 0,-1 4 0,-3 0 0,4 0 0,0 0 0,0 0 0,0 0 0,0 0 0,0 0 0,0 0 0,-1 0 0,1 0 0,-3 0 0,2 0 0,-3 0 0,4 0 0,0 0 0,0 0 0,0 0 0,0 4 0,0-3 0,0 2 0,-1-3 0,1 0 0,0 0 0,0 0 0,0 0 0,0 0 0,0 0 0,0 0 0,0 0 0,0 0 0,0 0 0,7 0 0,-2 4 0,10-3 0,5 6 0,-2-6 0,5 2 0,-4 1 0,-2-3 0,6 2 0,-6-3 0,6 4 0,-6-3 0,3 2 0,-4-3 0,3 0 0,-2 0 0,3 0 0,-4 0 0,0 0 0,0 0 0,0 0 0,0 0 0,0 0 0,0 0 0,0 0 0,0 0 0,0-3 0,0 2 0,-8-3 0,0 4 0,-9 0 0,1 4 0,-25 11 0,19-4 0,-19 4 0,28-8 0,-2-6 0,3 2 0,-5-3 0,5 4 0,4-3 0,8 2 0,1-3 0,2 4 0,-3-3 0,0 6 0,0-3 0,0 4 0,-3 0 0,-2 0 0,-6-3 0,2 2 0,-3-10 0,4-1 0,4-5 0,-3-3 0,2 4 0,1 3 0,-3-2 0,6 6 0,-6-6 0,2 3 0,1-1 0,-7 2 0,2 3 0,-7 0 0,4 3 0,-3-2 0,6 6 0,-7-6 0,0 10 0,3-6 0,1 3 0,9-4 0,3-4 0,0 0 0,0 0 0,0 0 0,-4-4 0,7 3 0,-6-2 0,3-1 0,-1 3 0,-6-6 0,-1 6 0,-1-3 0,-2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07.48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5,'63'-3,"3"1,-1 2,16 0,18 0,-39 0,5 0,17 0,5 0,6 0,1 0,-5 1,-3 1,-15 0,-7 0,13 5,-27 1,-12 0,-9-1,-7-1,-9 0,-2 2,-6 10,-17-2,1 2,-15-8,5-3,-4 1,-5 2,-5 3,-3 3,0 0,0 3,-5 0,-4 3,-5 2,-1 0,1-2,-3 0,-3-3,4-2,2-4,3-1,2-2,-3 0,6-3,5-4,5-1,4-2,3 0,5 0,4 0,3-1,-3-6,6 2,-3-4,0 3,2 1,-6 2,4 1,1 2,5 20,4-11,4 14,0-7,-2-8,-2 13,31-14,-8 2,36-9,6 0,22 0,17 0,-45 0,0 0,45 2,-11 3,-10 2,-8 2,-3 0,-1-1,-8 1,-9-2,-11-1,-6-2,-8-2,-7 0,-5-1,-3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12.74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1093 3864,'0'-72,"0"-1,0 17,0-8,0-23,0 23,0-29,-1 35,0-2,-1-5,0-1,0 4,0 3,-3-32,1 60,1 2,-1 1,1 0,-1 1,1 2,-1 0,1 1,1-1,-1-1,1-1,0 0,-1 1,1 2,0 2,-1-1,1 1,0 1,-1-2,0 1,0-2,-1-1,0-2,-1-4,-1 0,-1-2,-1 0,1 0,0 0,-1 0,1 0,0 0,-2 0,0 1,0 0,0 0,1 1,0-1,-2-1,0 0,-1 1,0 1,0 0,0 3,1 0,1-1,-1 2,1 1,0 0,1 1,-1 0,1 0,-1 3,2 0,0 2,0 0,-1 1,0 0,0-1,1 1,1 1,-1 1,1-1,-2 2,0-1,1-1,-1 1,2 0,-2 0,0 0,0-1,-1 0,1 2,-1 0,0 0,1 1,-1 1,1-1,-1 1,1-2,-1 1,1-2,-1 1,0-1,-1 0,1-1,-1-1,0 0,-2 0,1 0,-1-3,1 0,0 1,0 0,1-1,0-2,0 0,1-3,-1-2,1-3,-1-2,-1-3,1-1,-2-1,1-2,-1 2,1 3,-1 0,-1 4,-1 3,1 4,0 5,1 3,1 3,0 1,1 3,-3-2,1 2,-1-1,0 3,0 1,-2 2,-1 2,2 2,-2 1,1 0,-1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15.04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5010 1632,'0'-44,"0"2,0 16,-5-13,-1 5,-4-8,0 17,1 6,1 8,-2 1,0-2,-2-3,-3-2,-2-1,-3-1,-1-1,0-1,-1 1,-1 0,1 2,0 1,1 0,2 2,1 0,2 2,2 2,-1-2,-1 1,1 0,0-1,2 2,1 0,1 1,-1 2,-6-3,5 3,-4-2,6 3,-2-1,-1-1,0 2,-3-2,-1-1,-3 0,-1-1,-1 0,1 0,1 0,-2-1,-1 2,0-2,1 1,2 1,-1-1,1 1,1 0,1 0,1 1,0-1,-1 1,-1-1,-2 0,1 0,-2 0,-23-8,18 8,-17-6,14 6,-3-1,-9-1,0 0,2 2,0 0,1-1,0 1,4-1,1 0,0 2,2-2,-1 2,1 0,-1 0,-1 2,-2-1,0-2,-1 1,-1-1,-2 1,0 1,1-2,-1 0,0 0,1-1,-1 2,3-2,-2 1,-1 0,1 1,0-1,-1 0,2 1,1-1,3 3,4 0,-2-1,3 1,2 0,0 0,3-2,-1 0,0 1,0 0,1 2,-4 0,-1 1,-1 0,-1-2,1 0,-1 1,-1 0,0 1,0 0,0-2,1-1,1 1,0 0,3 2,0-1,-2 1,-1 0,0-1,-1 1,0 0,-2 0,-2 0,-3 0,-3 0,-2 0,2 1,0 0,0 0,3-1,3 1,4-1,1 0,0 0,-2 0,1 1,1 1,0-1,0 1,-2-1,-2 0,-1 1,-1 1,1 1,1 1,-1 0,0 0,2 0,1 0,2 0,0 0,1 0,-1 0,1 0,-1 0,1 0,1 0,1 0,1 0,1 0,0 0,2 0,0 0,1 0,3 0,1 0,2 0,1 0,1 0,-3 0,3 0,-2 0,2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17.67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1,'82'2,"3"4,-6 7,-8 2,21 4,3 1,-13-2,-2 0,1 0,2 0,13 3,-1-1,-20-3,-22-4,-7-1,48 11,-8-1,-12-2,-9-3,-10 0,-5-1,-5-2,-11-2,-6 0,-8-3,-5 0,-3-3,1 4,-2 1,0 1,-2 4,-5-6,2 10,-5-7,1 2,-11 2,-3-6,-13 2,-7-4,-10 1,-8 1,-9 4,-7 1,-4 1,-6 2,-2-2,0-1,1-2,2-2,9-1,5-2,4-1,4-2,3-2,4-2,7-2,5 0,4 0,6 0,4 0,4 0,1-1,-2-3,3 0,-3-3,1 2,1 1,-2 2,1 1,-5 1,3 0,-4 0,2 0,-1 0,-2 0,-2 0,-2 0,0 0,0 0,2 0,1 0,3 2,1-1,3 1,2 1,-3-1,6 0,-5 3,9 9,-2 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20.11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150 429,'83'0,"11"0,4 0,-44 0,0 0,3 0,0 0,1 0,1 0,6 0,2 0,19 0,2 0,-10 0,-4 0,-13 0,-6 0,5 0,-56 0,-2-1,-22-21,13 13,-17-16,18 20,-2-3,-3-8,1-2,-1-8,5 2,2-4,2-1,1-1,1 1,0 2,0 3,0 4,0 4,0 1,9 1,-46 4,17 1,-50 4,11 1,-38-1,39 2,-2 1,-3 1,0 0,1-1,3 1,-27 1,10 0,11 0,7 0,6 0,8 0,8 0,6 0,4 0,4 0,4 1,1 1,2 1,-1 0,2 0,-5 0,7-1,-7-1,6-1,-3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37.83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1,'40'37,"-3"-3,-15-10,1 0,7 12,-8-9,22 33,-21-11,0 5,7 17,0 2,-7-9,-3-1,-1-3,-3-7,-5-4,-1 1,0 1,-1-2,-2-5,2-5,1-7,-2-4,0-4,-3-3,0-2,-1 0,0 0,-1-1,-1-1,0 0,0 1,-1 1,-1 2,0 0,0 1,0 0,0 0,0 0,0-1,0 1,0-1,0 1,0-1,0-1,0-1,0 0,0-1,-1-1,0-2,-2 3,-2-5,-1 5,1-7,-7 0,-3-4,-3-4,1-3,0 0,4 0,-3 0,-4 2,6 0,-6 3,3 0,-2 1,0 1,1-1,1 2,1 0,3-1,0 1,-1 0,1 0,0 3,1-1,2 0,0 3,4 0,1 3,5 1,3-1,2-3,6 1,2-4,0-2,5 0,-6-3,6 3,-2 2,3 1,6 4,4 2,4 2,1 1,0-2,-3 1,0 0,-2-2,-2-1,-1-1,-1-2,-3 0,-2 0,-2 0,0-1,-2-2,-1 1,-2-2,2 4,-5-4,3 3,-2-2,-1-1,3 4,-3-1,-1-1,1 5,-6-3,0 3,-3 3,-1-6,0 5,-3-4,-2-1,-12 4,2-5,-6 3,5-3,1 0,0-1,-1 0,0-1,0 0,-1-1,-2 0,2-1,-1 0,3-1,-1 0,1 0,1 1,-2 2,6-3,-7 3,0-1,-3 2,-6 4,-1 3,-5 7,-3 3,-2 1,1 0,3 0,0 0,5-4,4-6,6-4,6-4,3-3,39 4,-15-8,31 3,-22-7,0-3,26-5,11-4,6 0,3-1,0 0,0 0,-2 1,-10 3,-18 5,-6 3,-5 1,-5-1,-3 0,-3-1,-3 1,1 0,2 1,-2 0,3 0,-4 0,1 0,-1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0-24T23:10:40.36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0,'61'0,"11"0,4 0,11 0,11 0,1 0,-46 0,2 0,17 0,1 0,-2 0,-2 0,-6 0,-4 0,35 0,-47 0,-6 2,-5 1,-7 3,-3 0,-3 1,-2-1,-4 1,0-1,-4 0,2 2,-1 1,0 0,-1 1,-3-2,0 5,-3 2,-3-1,-2 4,-2-4,-3 1,-11-2,1-4,-8-3,5-1,-2-1,-3 0,-3 1,-4 0,-3 2,-2 2,-3 2,1 2,-1 1,1 0,2-2,3 0,2-1,0 1,3-2,1-2,2 0,2-1,1 0,0 0,1 1,-1 0,-1-1,1 1,-1 0,2 0,1 0,1-2,1 0,0 0,-1 0,1-1,-1 0,0-2,0 0,1 0,-4 2,5-2,-3 1,0 0,4-2,-7 2,7-2,-3 1,1 0,-3 1,-2 0,-2 0,-4 1,1-1,-3 1,0-1,2-1,2 0,3-1,4 0,3 0,-2-1,1 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0CA8C0-F76E-964D-866C-14A1F4B6C32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1F965-8EA5-7349-B887-F358CBF68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9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E1F965-8EA5-7349-B887-F358CBF68E9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81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56DD1-4888-F213-694E-F5CE62069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7933A9-C1D9-E81C-FF0A-ECEDBD5902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47CFA-565B-AF53-28FD-B29BC7FE2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02EE0-3CC3-AF40-A69C-1396D9A8B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D871D-0784-4C97-C50E-349C4960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04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068D-1771-19AB-DB34-631C1A5D4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FFA91-464A-E5BE-9076-1EBEADC4A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F1C75-DC86-778C-5970-9C7B2F6A0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8611B-76D4-08BA-1443-3EBC87F3A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998EE-4542-49F4-28E6-888BE0193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34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E831F4-0FA1-558C-4A42-C59C403B9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EBB4E1-E60A-D4BC-495E-2B5352974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A6B15-63FF-609C-7B0F-CF7876426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9F969-85D8-AD0B-9DA7-7E8B8952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B3E446-BA3C-0CA5-FD27-0B9D656ED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44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35E09-51B6-6B48-C439-3B2ECFBB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A2364-77B5-05D0-1FD7-AA0A67B79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8C545-745A-9BF6-CE08-C39C4DEB0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EAF3A-A232-58B1-0337-F61C12D5C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10B47-48DE-FC8E-C420-D4DA4250F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64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531F5-E43F-7747-E593-4B7B2C0EF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90C35-9F54-4A9F-6AF8-50E2991F7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92F14-0877-3AB9-29A6-C3C9650A4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BFDA7-7010-C201-F609-D4CD3FF44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755F9-6B36-FD2C-11F1-1A6CF1D5E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30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394CD-3064-2EA2-9402-BD0C3E37C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4CC18-BD7C-5FC4-1D1B-1F7B21B0AF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2B8C49-52BC-3355-F522-41D25ABD39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B2137-9957-1B3D-6D14-DED4090CE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AB0FA-5BBB-F807-9C73-C1F55544A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AAC81-F55C-AE50-5DE8-EFBFDBA84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6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9710B-B87C-3371-C9EB-6E73B3D5B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C88ED0-8BA1-63F5-9341-7FF0B795F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1B7C6-0CBF-5F87-CA2E-FE3EED1B5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E82FD9-88A7-CBFE-6F39-408B8BB3DD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B60CB-0DBD-D14E-8DBF-A59707B8F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F7074D-384C-AD0B-284B-ADDC5A805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BDE3B9-BC62-559E-9FE3-A797BA424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A73011-E8DD-6BE3-519B-BF1D3566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096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BFE4-E7C5-9D57-6720-C129CE6D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4269B-51E4-E1D0-B1F5-F629B2E69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6A610A-013B-8B99-587A-84C6E0FC8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145F5-483B-7D77-2322-98EDA52AE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54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38C77E-C198-2CA5-BB83-774BC8F1F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3257CF-3FB2-60D1-0C6C-390B7898E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CDE6A-69F8-7E8F-447F-91D90A51F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520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F7590-0139-F7F0-B221-50AFEAB67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FE5A2-85EB-5384-3357-839E81CD9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9E235-346E-CEAA-531B-E5BB0A8D3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4286E4-90EE-8D69-58B9-0CBB8841A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07727-AFF1-2105-5857-B399F2814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D9BF1-1A1C-4383-D772-2AF60C04D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56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BFA85-780B-709A-5E6F-FFB0F942F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39433F-8E22-6951-B085-E9770D9660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F9D6B0-0422-7608-900F-E02AE864A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485E5A-177E-ED2A-B614-DDA8BA5C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11460-466A-4104-FAC2-CE1327B86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144761-979A-6AF4-8BBF-75F37F9A1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42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79C0BC-31DA-1D8E-CE2E-5C885CA2C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89D31-8625-ECC9-37F8-084AE2C6D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852A8-0762-B20F-F230-69C58B0D06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37B26A-6947-A84E-8506-5A76AB9B5A44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052D6-5957-E782-0B27-180EC7D2FF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CFEFE-7956-CE7F-93B5-4BEF5AA622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62AC72-5547-C54C-90FA-7D437D111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37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customXml" Target="../ink/ink8.xml"/><Relationship Id="rId18" Type="http://schemas.openxmlformats.org/officeDocument/2006/relationships/image" Target="../media/image10.png"/><Relationship Id="rId3" Type="http://schemas.openxmlformats.org/officeDocument/2006/relationships/customXml" Target="../ink/ink3.xml"/><Relationship Id="rId7" Type="http://schemas.openxmlformats.org/officeDocument/2006/relationships/customXml" Target="../ink/ink5.xml"/><Relationship Id="rId12" Type="http://schemas.openxmlformats.org/officeDocument/2006/relationships/image" Target="../media/image7.png"/><Relationship Id="rId17" Type="http://schemas.openxmlformats.org/officeDocument/2006/relationships/customXml" Target="../ink/ink10.xml"/><Relationship Id="rId2" Type="http://schemas.openxmlformats.org/officeDocument/2006/relationships/image" Target="../media/image2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customXml" Target="../ink/ink7.xml"/><Relationship Id="rId5" Type="http://schemas.openxmlformats.org/officeDocument/2006/relationships/customXml" Target="../ink/ink4.xml"/><Relationship Id="rId15" Type="http://schemas.openxmlformats.org/officeDocument/2006/relationships/customXml" Target="../ink/ink9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customXml" Target="../ink/ink6.xml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6DFB6A3-DA81-4FA8-09C7-20FB9F77E442}"/>
              </a:ext>
            </a:extLst>
          </p:cNvPr>
          <p:cNvSpPr/>
          <p:nvPr/>
        </p:nvSpPr>
        <p:spPr>
          <a:xfrm>
            <a:off x="2177783" y="887710"/>
            <a:ext cx="4230106" cy="63795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D0F25BC-30EB-C9C4-52C7-9FBFE3CD7EA6}"/>
              </a:ext>
            </a:extLst>
          </p:cNvPr>
          <p:cNvSpPr/>
          <p:nvPr/>
        </p:nvSpPr>
        <p:spPr>
          <a:xfrm>
            <a:off x="5245884" y="1066888"/>
            <a:ext cx="789413" cy="31188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Ambiance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B973435-BF83-BFF8-7038-A291460BB393}"/>
              </a:ext>
            </a:extLst>
          </p:cNvPr>
          <p:cNvSpPr/>
          <p:nvPr/>
        </p:nvSpPr>
        <p:spPr>
          <a:xfrm>
            <a:off x="4352945" y="1077433"/>
            <a:ext cx="659218" cy="31188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Thunder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125AD26-A850-69FB-C8F9-D0BF1C219B36}"/>
                  </a:ext>
                </a:extLst>
              </p14:cNvPr>
              <p14:cNvContentPartPr/>
              <p14:nvPr/>
            </p14:nvContentPartPr>
            <p14:xfrm>
              <a:off x="4867803" y="1213591"/>
              <a:ext cx="122040" cy="774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125AD26-A850-69FB-C8F9-D0BF1C219B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1683" y="1207471"/>
                <a:ext cx="134280" cy="8964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66CEC222-A6A3-A07F-88A4-56376087F164}"/>
              </a:ext>
            </a:extLst>
          </p:cNvPr>
          <p:cNvSpPr/>
          <p:nvPr/>
        </p:nvSpPr>
        <p:spPr>
          <a:xfrm>
            <a:off x="2527350" y="1084941"/>
            <a:ext cx="659218" cy="31188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BROWN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E0FC960-A8C8-6AB5-66EA-1FC2447B869B}"/>
              </a:ext>
            </a:extLst>
          </p:cNvPr>
          <p:cNvSpPr/>
          <p:nvPr/>
        </p:nvSpPr>
        <p:spPr>
          <a:xfrm>
            <a:off x="3421588" y="1077433"/>
            <a:ext cx="659218" cy="31188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WHITE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32ECA854-837D-9E90-80D7-A3A75AE6D5A6}"/>
                  </a:ext>
                </a:extLst>
              </p14:cNvPr>
              <p14:cNvContentPartPr/>
              <p14:nvPr/>
            </p14:nvContentPartPr>
            <p14:xfrm>
              <a:off x="5890852" y="1194677"/>
              <a:ext cx="122040" cy="7740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32ECA854-837D-9E90-80D7-A3A75AE6D5A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84732" y="1188557"/>
                <a:ext cx="134280" cy="8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6948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993E8D-075C-692D-0327-45FEBAF3D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F3F42-8358-8D3F-FC39-798ACA72F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 Up Event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7B9A193-5244-34DA-0BA4-1E87BBBBF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600486"/>
              </p:ext>
            </p:extLst>
          </p:nvPr>
        </p:nvGraphicFramePr>
        <p:xfrm>
          <a:off x="838200" y="2012438"/>
          <a:ext cx="9941036" cy="349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0148">
                  <a:extLst>
                    <a:ext uri="{9D8B030D-6E8A-4147-A177-3AD203B41FA5}">
                      <a16:colId xmlns:a16="http://schemas.microsoft.com/office/drawing/2014/main" val="2827969256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150717098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1224280621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179167387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94068263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4155918907"/>
                    </a:ext>
                  </a:extLst>
                </a:gridCol>
                <a:gridCol w="1420148">
                  <a:extLst>
                    <a:ext uri="{9D8B030D-6E8A-4147-A177-3AD203B41FA5}">
                      <a16:colId xmlns:a16="http://schemas.microsoft.com/office/drawing/2014/main" val="4139338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4022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328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Host:</a:t>
                      </a:r>
                    </a:p>
                    <a:p>
                      <a:r>
                        <a:rPr lang="en-US" dirty="0"/>
                        <a:t>Time:</a:t>
                      </a:r>
                    </a:p>
                    <a:p>
                      <a:r>
                        <a:rPr lang="en-US" dirty="0"/>
                        <a:t>Contact:</a:t>
                      </a:r>
                    </a:p>
                    <a:p>
                      <a:r>
                        <a:rPr lang="en-US" dirty="0"/>
                        <a:t>Remaining Spots Available:</a:t>
                      </a:r>
                    </a:p>
                    <a:p>
                      <a:r>
                        <a:rPr lang="en-US" dirty="0"/>
                        <a:t>Attendees: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44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403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9538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932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AE83E-29BD-A058-8E38-D4CA0E8D4F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5B31-B016-CC85-7518-DF1A2A810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 issue identification- Upload Picture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8631C-AAB7-3A07-E469-C86BDBEC3BE9}"/>
              </a:ext>
            </a:extLst>
          </p:cNvPr>
          <p:cNvSpPr txBox="1"/>
          <p:nvPr/>
        </p:nvSpPr>
        <p:spPr>
          <a:xfrm>
            <a:off x="838200" y="2722179"/>
            <a:ext cx="3019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Picture Upload</a:t>
            </a:r>
          </a:p>
          <a:p>
            <a:r>
              <a:rPr lang="en-US" dirty="0"/>
              <a:t>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1EBE40-FCC3-6D59-CEA1-8D49B7A08F34}"/>
              </a:ext>
            </a:extLst>
          </p:cNvPr>
          <p:cNvSpPr txBox="1"/>
          <p:nvPr/>
        </p:nvSpPr>
        <p:spPr>
          <a:xfrm>
            <a:off x="4708634" y="1690688"/>
            <a:ext cx="47927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Tree Species…</a:t>
            </a:r>
          </a:p>
          <a:p>
            <a:endParaRPr lang="en-US" dirty="0"/>
          </a:p>
          <a:p>
            <a:r>
              <a:rPr lang="en-US" dirty="0"/>
              <a:t>Issue 1</a:t>
            </a:r>
          </a:p>
          <a:p>
            <a:r>
              <a:rPr lang="en-US" dirty="0"/>
              <a:t>	-picture</a:t>
            </a:r>
          </a:p>
          <a:p>
            <a:r>
              <a:rPr lang="en-US" dirty="0"/>
              <a:t>Issue 2</a:t>
            </a:r>
          </a:p>
          <a:p>
            <a:r>
              <a:rPr lang="en-US" dirty="0"/>
              <a:t>	-picture</a:t>
            </a:r>
          </a:p>
          <a:p>
            <a:r>
              <a:rPr lang="en-US" dirty="0"/>
              <a:t>Issue 3</a:t>
            </a:r>
          </a:p>
          <a:p>
            <a:r>
              <a:rPr lang="en-US" dirty="0"/>
              <a:t>	-picture</a:t>
            </a:r>
          </a:p>
          <a:p>
            <a:r>
              <a:rPr lang="en-US" dirty="0"/>
              <a:t>Issue 4</a:t>
            </a:r>
          </a:p>
          <a:p>
            <a:r>
              <a:rPr lang="en-US" dirty="0"/>
              <a:t>	-picture</a:t>
            </a:r>
          </a:p>
        </p:txBody>
      </p:sp>
    </p:spTree>
    <p:extLst>
      <p:ext uri="{BB962C8B-B14F-4D97-AF65-F5344CB8AC3E}">
        <p14:creationId xmlns:p14="http://schemas.microsoft.com/office/powerpoint/2010/main" val="408227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1F8231-6165-5A74-E9C4-8578D41E42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19194"/>
            <a:ext cx="7772400" cy="601961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415350-59CD-780B-C745-91E8AF404C1A}"/>
                  </a:ext>
                </a:extLst>
              </p14:cNvPr>
              <p14:cNvContentPartPr/>
              <p14:nvPr/>
            </p14:nvContentPartPr>
            <p14:xfrm>
              <a:off x="4806472" y="1026901"/>
              <a:ext cx="507960" cy="2095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415350-59CD-780B-C745-91E8AF404C1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52832" y="918901"/>
                <a:ext cx="61560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9974A33-8959-FC97-E1E1-E8ACA3DF25C6}"/>
                  </a:ext>
                </a:extLst>
              </p14:cNvPr>
              <p14:cNvContentPartPr/>
              <p14:nvPr/>
            </p14:nvContentPartPr>
            <p14:xfrm>
              <a:off x="7137472" y="1713781"/>
              <a:ext cx="393840" cy="13910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9974A33-8959-FC97-E1E1-E8ACA3DF25C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83472" y="1606141"/>
                <a:ext cx="501480" cy="16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16A1BE3-1DF0-62CE-B0FB-72CBBED1DB6B}"/>
                  </a:ext>
                </a:extLst>
              </p14:cNvPr>
              <p14:cNvContentPartPr/>
              <p14:nvPr/>
            </p14:nvContentPartPr>
            <p14:xfrm>
              <a:off x="5333152" y="1126621"/>
              <a:ext cx="1803600" cy="5875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16A1BE3-1DF0-62CE-B0FB-72CBBED1DB6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279152" y="1018981"/>
                <a:ext cx="1911240" cy="80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7EC0D23-343D-6F29-9F0B-731D85254EB0}"/>
                  </a:ext>
                </a:extLst>
              </p14:cNvPr>
              <p14:cNvContentPartPr/>
              <p14:nvPr/>
            </p14:nvContentPartPr>
            <p14:xfrm>
              <a:off x="7283632" y="3335221"/>
              <a:ext cx="659160" cy="278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7EC0D23-343D-6F29-9F0B-731D85254EB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229992" y="3227581"/>
                <a:ext cx="766800" cy="49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0B8C79D-ADE0-8CAB-7D97-6238B4053E30}"/>
                  </a:ext>
                </a:extLst>
              </p14:cNvPr>
              <p14:cNvContentPartPr/>
              <p14:nvPr/>
            </p14:nvContentPartPr>
            <p14:xfrm>
              <a:off x="6356632" y="4452661"/>
              <a:ext cx="505440" cy="1548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0B8C79D-ADE0-8CAB-7D97-6238B4053E3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02992" y="4344661"/>
                <a:ext cx="61308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9BD42B4-784C-4CA9-876D-E6D2797B5FAB}"/>
                  </a:ext>
                </a:extLst>
              </p14:cNvPr>
              <p14:cNvContentPartPr/>
              <p14:nvPr/>
            </p14:nvContentPartPr>
            <p14:xfrm>
              <a:off x="6980512" y="4552021"/>
              <a:ext cx="371520" cy="10677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9BD42B4-784C-4CA9-876D-E6D2797B5FA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926512" y="4444381"/>
                <a:ext cx="479160" cy="12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5B5671B-9D06-6C0C-0D3E-9E9868D6974D}"/>
                  </a:ext>
                </a:extLst>
              </p14:cNvPr>
              <p14:cNvContentPartPr/>
              <p14:nvPr/>
            </p14:nvContentPartPr>
            <p14:xfrm>
              <a:off x="8045752" y="5531941"/>
              <a:ext cx="526320" cy="2048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5B5671B-9D06-6C0C-0D3E-9E9868D6974D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991752" y="5423941"/>
                <a:ext cx="63396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3BE7460-25E7-4F10-565E-D7C27A75592E}"/>
                  </a:ext>
                </a:extLst>
              </p14:cNvPr>
              <p14:cNvContentPartPr/>
              <p14:nvPr/>
            </p14:nvContentPartPr>
            <p14:xfrm>
              <a:off x="6568312" y="3654901"/>
              <a:ext cx="973440" cy="6325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3BE7460-25E7-4F10-565E-D7C27A75592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514312" y="3546901"/>
                <a:ext cx="1081080" cy="84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1131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4944F3-25E0-91C4-96AB-3DE0BB5CAF02}"/>
              </a:ext>
            </a:extLst>
          </p:cNvPr>
          <p:cNvGrpSpPr/>
          <p:nvPr/>
        </p:nvGrpSpPr>
        <p:grpSpPr>
          <a:xfrm>
            <a:off x="2678167" y="643467"/>
            <a:ext cx="6835666" cy="5571066"/>
            <a:chOff x="2678167" y="643467"/>
            <a:chExt cx="6835666" cy="5571066"/>
          </a:xfrm>
        </p:grpSpPr>
        <p:pic>
          <p:nvPicPr>
            <p:cNvPr id="2" name="Picture 1" descr="A close-up of a ginkgo biloba leaf&#10;&#10;Description automatically generated">
              <a:extLst>
                <a:ext uri="{FF2B5EF4-FFF2-40B4-BE49-F238E27FC236}">
                  <a16:creationId xmlns:a16="http://schemas.microsoft.com/office/drawing/2014/main" id="{9E2FC2A1-46B5-E514-E8DE-1173F015A3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78167" y="643467"/>
              <a:ext cx="6835666" cy="5571066"/>
            </a:xfrm>
            <a:prstGeom prst="rect">
              <a:avLst/>
            </a:prstGeom>
          </p:spPr>
        </p:pic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D514539-1C2B-D9A8-0F6A-FE76400F84EF}"/>
                </a:ext>
              </a:extLst>
            </p:cNvPr>
            <p:cNvSpPr/>
            <p:nvPr/>
          </p:nvSpPr>
          <p:spPr>
            <a:xfrm>
              <a:off x="3573517" y="643467"/>
              <a:ext cx="5265683" cy="5189996"/>
            </a:xfrm>
            <a:prstGeom prst="ellipse">
              <a:avLst/>
            </a:prstGeom>
            <a:noFill/>
            <a:ln w="76200">
              <a:solidFill>
                <a:schemeClr val="bg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5265683"/>
                        <a:gd name="connsiteY0" fmla="*/ 2594998 h 5189996"/>
                        <a:gd name="connsiteX1" fmla="*/ 2632842 w 5265683"/>
                        <a:gd name="connsiteY1" fmla="*/ 0 h 5189996"/>
                        <a:gd name="connsiteX2" fmla="*/ 5265684 w 5265683"/>
                        <a:gd name="connsiteY2" fmla="*/ 2594998 h 5189996"/>
                        <a:gd name="connsiteX3" fmla="*/ 2632842 w 5265683"/>
                        <a:gd name="connsiteY3" fmla="*/ 5189996 h 5189996"/>
                        <a:gd name="connsiteX4" fmla="*/ 0 w 5265683"/>
                        <a:gd name="connsiteY4" fmla="*/ 2594998 h 51899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265683" h="5189996" extrusionOk="0">
                          <a:moveTo>
                            <a:pt x="0" y="2594998"/>
                          </a:moveTo>
                          <a:cubicBezTo>
                            <a:pt x="-114410" y="1091250"/>
                            <a:pt x="1024810" y="57782"/>
                            <a:pt x="2632842" y="0"/>
                          </a:cubicBezTo>
                          <a:cubicBezTo>
                            <a:pt x="4334809" y="52187"/>
                            <a:pt x="5232085" y="1162888"/>
                            <a:pt x="5265684" y="2594998"/>
                          </a:cubicBezTo>
                          <a:cubicBezTo>
                            <a:pt x="5133056" y="4157694"/>
                            <a:pt x="4053454" y="5374975"/>
                            <a:pt x="2632842" y="5189996"/>
                          </a:cubicBezTo>
                          <a:cubicBezTo>
                            <a:pt x="981953" y="5082316"/>
                            <a:pt x="68336" y="4060827"/>
                            <a:pt x="0" y="2594998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9401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7D019E-BB78-DB84-BF4E-13BA0518D199}"/>
              </a:ext>
            </a:extLst>
          </p:cNvPr>
          <p:cNvSpPr/>
          <p:nvPr/>
        </p:nvSpPr>
        <p:spPr>
          <a:xfrm>
            <a:off x="5034455" y="220717"/>
            <a:ext cx="1524000" cy="7777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Login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8F16B-5E29-7F4D-0FAE-E57DD555CB33}"/>
              </a:ext>
            </a:extLst>
          </p:cNvPr>
          <p:cNvSpPr/>
          <p:nvPr/>
        </p:nvSpPr>
        <p:spPr>
          <a:xfrm>
            <a:off x="3799491" y="1366340"/>
            <a:ext cx="1524000" cy="7777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B0405C-B0D6-C491-49ED-EA144C369A1E}"/>
              </a:ext>
            </a:extLst>
          </p:cNvPr>
          <p:cNvSpPr/>
          <p:nvPr/>
        </p:nvSpPr>
        <p:spPr>
          <a:xfrm>
            <a:off x="6274678" y="1366340"/>
            <a:ext cx="1524000" cy="7777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Albums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ADA5E6-C9E2-C9A1-AB3F-4FA254A62453}"/>
              </a:ext>
            </a:extLst>
          </p:cNvPr>
          <p:cNvSpPr/>
          <p:nvPr/>
        </p:nvSpPr>
        <p:spPr>
          <a:xfrm>
            <a:off x="5178973" y="2511964"/>
            <a:ext cx="1524000" cy="7777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Create/Edit Journal Entry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9E2AD5-B86E-42DC-F57C-888D514A9AFA}"/>
              </a:ext>
            </a:extLst>
          </p:cNvPr>
          <p:cNvSpPr/>
          <p:nvPr/>
        </p:nvSpPr>
        <p:spPr>
          <a:xfrm>
            <a:off x="7509643" y="2511962"/>
            <a:ext cx="1524000" cy="7777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 Photo Journal Entry</a:t>
            </a:r>
          </a:p>
        </p:txBody>
      </p:sp>
      <p:cxnSp>
        <p:nvCxnSpPr>
          <p:cNvPr id="8" name="Elbow Connector 7">
            <a:extLst>
              <a:ext uri="{FF2B5EF4-FFF2-40B4-BE49-F238E27FC236}">
                <a16:creationId xmlns:a16="http://schemas.microsoft.com/office/drawing/2014/main" id="{A8C21F50-BE76-6126-DD45-377B9B4FB04D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 rot="5400000">
            <a:off x="4995044" y="564929"/>
            <a:ext cx="367858" cy="1234964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458938BF-765B-F154-86DD-72EFC70C1DC5}"/>
              </a:ext>
            </a:extLst>
          </p:cNvPr>
          <p:cNvCxnSpPr>
            <a:stCxn id="2" idx="2"/>
            <a:endCxn id="4" idx="0"/>
          </p:cNvCxnSpPr>
          <p:nvPr/>
        </p:nvCxnSpPr>
        <p:spPr>
          <a:xfrm rot="16200000" flipH="1">
            <a:off x="6232637" y="562299"/>
            <a:ext cx="367858" cy="124022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703E68AA-4B21-173A-FB5C-3EF5D564DECE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5400000">
            <a:off x="6304897" y="1780182"/>
            <a:ext cx="367859" cy="109570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997683C2-991F-A3BB-7D9A-73E52312E552}"/>
              </a:ext>
            </a:extLst>
          </p:cNvPr>
          <p:cNvCxnSpPr>
            <a:stCxn id="4" idx="2"/>
            <a:endCxn id="6" idx="0"/>
          </p:cNvCxnSpPr>
          <p:nvPr/>
        </p:nvCxnSpPr>
        <p:spPr>
          <a:xfrm rot="16200000" flipH="1">
            <a:off x="7470232" y="1710550"/>
            <a:ext cx="367857" cy="1234965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73B89A40-F950-04C4-2914-FE08ABEAE506}"/>
              </a:ext>
            </a:extLst>
          </p:cNvPr>
          <p:cNvSpPr/>
          <p:nvPr/>
        </p:nvSpPr>
        <p:spPr>
          <a:xfrm>
            <a:off x="5724196" y="998480"/>
            <a:ext cx="144520" cy="1159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107A684-7F13-975E-2CC3-3AEBA7B64751}"/>
              </a:ext>
            </a:extLst>
          </p:cNvPr>
          <p:cNvSpPr/>
          <p:nvPr/>
        </p:nvSpPr>
        <p:spPr>
          <a:xfrm>
            <a:off x="4489230" y="1250396"/>
            <a:ext cx="144520" cy="1159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8E16711-E51A-5B22-8367-13429D591F5A}"/>
              </a:ext>
            </a:extLst>
          </p:cNvPr>
          <p:cNvCxnSpPr>
            <a:endCxn id="4" idx="0"/>
          </p:cNvCxnSpPr>
          <p:nvPr/>
        </p:nvCxnSpPr>
        <p:spPr>
          <a:xfrm>
            <a:off x="6953250" y="1250396"/>
            <a:ext cx="83428" cy="115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4E2DA46-919B-4124-99E2-DB4B5C2008B5}"/>
              </a:ext>
            </a:extLst>
          </p:cNvPr>
          <p:cNvCxnSpPr>
            <a:stCxn id="4" idx="0"/>
          </p:cNvCxnSpPr>
          <p:nvPr/>
        </p:nvCxnSpPr>
        <p:spPr>
          <a:xfrm flipV="1">
            <a:off x="7036678" y="1250396"/>
            <a:ext cx="97547" cy="115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50DB6C1C-2835-2AD8-A3C5-815DD741F451}"/>
              </a:ext>
            </a:extLst>
          </p:cNvPr>
          <p:cNvSpPr/>
          <p:nvPr/>
        </p:nvSpPr>
        <p:spPr>
          <a:xfrm>
            <a:off x="6964420" y="2126852"/>
            <a:ext cx="144520" cy="1159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B6D30C5-6550-2F9E-389D-1C11710847F1}"/>
              </a:ext>
            </a:extLst>
          </p:cNvPr>
          <p:cNvSpPr/>
          <p:nvPr/>
        </p:nvSpPr>
        <p:spPr>
          <a:xfrm>
            <a:off x="5868713" y="2396017"/>
            <a:ext cx="144520" cy="1159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279FD4F-1957-9169-E0B5-55C6CF37ABAD}"/>
              </a:ext>
            </a:extLst>
          </p:cNvPr>
          <p:cNvSpPr/>
          <p:nvPr/>
        </p:nvSpPr>
        <p:spPr>
          <a:xfrm>
            <a:off x="8199381" y="2396017"/>
            <a:ext cx="144520" cy="11594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C62DB6-E8B0-1FCB-66FB-2D13D50D1BA5}"/>
              </a:ext>
            </a:extLst>
          </p:cNvPr>
          <p:cNvSpPr txBox="1"/>
          <p:nvPr/>
        </p:nvSpPr>
        <p:spPr>
          <a:xfrm>
            <a:off x="4478392" y="785076"/>
            <a:ext cx="1081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Page 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239F84-0D56-9FD6-443D-6504FE76A9B9}"/>
              </a:ext>
            </a:extLst>
          </p:cNvPr>
          <p:cNvSpPr txBox="1"/>
          <p:nvPr/>
        </p:nvSpPr>
        <p:spPr>
          <a:xfrm>
            <a:off x="3222571" y="1939846"/>
            <a:ext cx="1081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Page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4BDFC8F-973E-97D7-90AD-D51ECB40C9BE}"/>
              </a:ext>
            </a:extLst>
          </p:cNvPr>
          <p:cNvSpPr txBox="1"/>
          <p:nvPr/>
        </p:nvSpPr>
        <p:spPr>
          <a:xfrm>
            <a:off x="5678463" y="1939846"/>
            <a:ext cx="1081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Page 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935F80A-6B8B-3B8D-536A-3F9FABCEBC4F}"/>
              </a:ext>
            </a:extLst>
          </p:cNvPr>
          <p:cNvSpPr txBox="1"/>
          <p:nvPr/>
        </p:nvSpPr>
        <p:spPr>
          <a:xfrm>
            <a:off x="4576848" y="3016660"/>
            <a:ext cx="1081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Page 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2E3238A-A6DE-EEBB-6F89-4C4D3B47342E}"/>
              </a:ext>
            </a:extLst>
          </p:cNvPr>
          <p:cNvSpPr txBox="1"/>
          <p:nvPr/>
        </p:nvSpPr>
        <p:spPr>
          <a:xfrm>
            <a:off x="6881898" y="3016660"/>
            <a:ext cx="10815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Page 5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0C1BB25-9D85-7FC0-C4A6-836AF99F9141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5323491" y="1755223"/>
            <a:ext cx="95118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4442CCF-0614-2BAB-15AB-B8E87D07A5C0}"/>
              </a:ext>
            </a:extLst>
          </p:cNvPr>
          <p:cNvCxnSpPr>
            <a:stCxn id="4" idx="1"/>
          </p:cNvCxnSpPr>
          <p:nvPr/>
        </p:nvCxnSpPr>
        <p:spPr>
          <a:xfrm flipH="1" flipV="1">
            <a:off x="6096000" y="1638300"/>
            <a:ext cx="178678" cy="1169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98225ED-3C8F-DE0D-76CC-E714D6770A5F}"/>
              </a:ext>
            </a:extLst>
          </p:cNvPr>
          <p:cNvCxnSpPr>
            <a:stCxn id="4" idx="1"/>
          </p:cNvCxnSpPr>
          <p:nvPr/>
        </p:nvCxnSpPr>
        <p:spPr>
          <a:xfrm flipH="1">
            <a:off x="6096000" y="1755223"/>
            <a:ext cx="178678" cy="11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8911456-7B58-93AA-4201-2A63DD97DB9F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702973" y="2893942"/>
            <a:ext cx="829005" cy="69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63B8DE5-F3A3-D60C-607A-6EECC143E02E}"/>
              </a:ext>
            </a:extLst>
          </p:cNvPr>
          <p:cNvCxnSpPr/>
          <p:nvPr/>
        </p:nvCxnSpPr>
        <p:spPr>
          <a:xfrm flipH="1">
            <a:off x="6703220" y="2776892"/>
            <a:ext cx="178678" cy="1116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75F233D-9519-B603-5B8E-21801C24CD3F}"/>
              </a:ext>
            </a:extLst>
          </p:cNvPr>
          <p:cNvCxnSpPr/>
          <p:nvPr/>
        </p:nvCxnSpPr>
        <p:spPr>
          <a:xfrm flipH="1" flipV="1">
            <a:off x="6711434" y="2919903"/>
            <a:ext cx="178678" cy="1169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3762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1FEB25E-49D4-B62E-1638-C62AB71329A4}"/>
              </a:ext>
            </a:extLst>
          </p:cNvPr>
          <p:cNvSpPr/>
          <p:nvPr/>
        </p:nvSpPr>
        <p:spPr>
          <a:xfrm>
            <a:off x="1972549" y="357352"/>
            <a:ext cx="6490650" cy="5938756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84E882-BE82-776C-7630-548F42BB4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849" y="1244876"/>
            <a:ext cx="4558051" cy="398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452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F27C1-6B10-59BA-DCF1-17A951D9F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11C34-AF80-E04C-2B1C-EE4B2DF13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720"/>
            <a:ext cx="10515600" cy="4869465"/>
          </a:xfrm>
        </p:spPr>
        <p:txBody>
          <a:bodyPr/>
          <a:lstStyle/>
          <a:p>
            <a:r>
              <a:rPr lang="en-US" dirty="0"/>
              <a:t>Blog with photo upload</a:t>
            </a:r>
          </a:p>
          <a:p>
            <a:r>
              <a:rPr lang="en-US" dirty="0"/>
              <a:t>Photo storage (albums/timelines), health tracking</a:t>
            </a:r>
          </a:p>
          <a:p>
            <a:r>
              <a:rPr lang="en-US" dirty="0"/>
              <a:t>Tree sitting</a:t>
            </a:r>
          </a:p>
          <a:p>
            <a:r>
              <a:rPr lang="en-US" dirty="0"/>
              <a:t>Pop up events</a:t>
            </a:r>
          </a:p>
          <a:p>
            <a:r>
              <a:rPr lang="en-US" dirty="0"/>
              <a:t>Pest identification</a:t>
            </a:r>
          </a:p>
          <a:p>
            <a:endParaRPr lang="en-US" dirty="0"/>
          </a:p>
          <a:p>
            <a:r>
              <a:rPr lang="en-US" dirty="0"/>
              <a:t>User validation vs list</a:t>
            </a:r>
          </a:p>
          <a:p>
            <a:r>
              <a:rPr lang="en-US" dirty="0"/>
              <a:t>Image handling (posting to database and retrieval from database)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639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029A8-F9FB-F8E2-0B06-EAA768669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Timeline Page/Blog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36B6-8EF9-208C-4A90-9646953B7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7200" y="1825625"/>
            <a:ext cx="7086600" cy="2273409"/>
          </a:xfrm>
        </p:spPr>
        <p:txBody>
          <a:bodyPr/>
          <a:lstStyle/>
          <a:p>
            <a:r>
              <a:rPr lang="en-US" dirty="0"/>
              <a:t>Text text text text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A159CD-2FAE-0145-9B76-7C9EE286F984}"/>
              </a:ext>
            </a:extLst>
          </p:cNvPr>
          <p:cNvSpPr/>
          <p:nvPr/>
        </p:nvSpPr>
        <p:spPr>
          <a:xfrm>
            <a:off x="838200" y="1803784"/>
            <a:ext cx="2385848" cy="2207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  <a:p>
            <a:pPr algn="ctr"/>
            <a:r>
              <a:rPr lang="en-US" dirty="0"/>
              <a:t>(click to enhance)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E2A3F3-7FE2-280B-6318-2F5DFD189A54}"/>
              </a:ext>
            </a:extLst>
          </p:cNvPr>
          <p:cNvSpPr/>
          <p:nvPr/>
        </p:nvSpPr>
        <p:spPr>
          <a:xfrm>
            <a:off x="838200" y="4351940"/>
            <a:ext cx="2385848" cy="2207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  <a:p>
            <a:pPr algn="ctr"/>
            <a:r>
              <a:rPr lang="en-US" dirty="0"/>
              <a:t>optional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7FC3534-5826-7871-E36E-583045AD2047}"/>
              </a:ext>
            </a:extLst>
          </p:cNvPr>
          <p:cNvSpPr txBox="1">
            <a:spLocks/>
          </p:cNvSpPr>
          <p:nvPr/>
        </p:nvSpPr>
        <p:spPr>
          <a:xfrm>
            <a:off x="4267200" y="4285703"/>
            <a:ext cx="7086600" cy="2273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Text text text text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B8D7A-E635-4135-9A43-E278ABA902AB}"/>
              </a:ext>
            </a:extLst>
          </p:cNvPr>
          <p:cNvCxnSpPr/>
          <p:nvPr/>
        </p:nvCxnSpPr>
        <p:spPr>
          <a:xfrm>
            <a:off x="507124" y="4180599"/>
            <a:ext cx="110673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91A38FB-8E4A-36D1-DD4C-FADF55F5CB44}"/>
              </a:ext>
            </a:extLst>
          </p:cNvPr>
          <p:cNvSpPr txBox="1"/>
          <p:nvPr/>
        </p:nvSpPr>
        <p:spPr>
          <a:xfrm>
            <a:off x="10365828" y="1654285"/>
            <a:ext cx="12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optional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A777F0-31A6-ABF3-6C22-8B6BD66A2EF2}"/>
              </a:ext>
            </a:extLst>
          </p:cNvPr>
          <p:cNvSpPr txBox="1"/>
          <p:nvPr/>
        </p:nvSpPr>
        <p:spPr>
          <a:xfrm>
            <a:off x="10365828" y="4296541"/>
            <a:ext cx="12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optional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2EA828-982D-4090-64EE-02B548796228}"/>
              </a:ext>
            </a:extLst>
          </p:cNvPr>
          <p:cNvSpPr txBox="1"/>
          <p:nvPr/>
        </p:nvSpPr>
        <p:spPr>
          <a:xfrm>
            <a:off x="10306707" y="3485807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19EFB5-85FC-36A9-A4F9-6C5096432BED}"/>
              </a:ext>
            </a:extLst>
          </p:cNvPr>
          <p:cNvSpPr txBox="1"/>
          <p:nvPr/>
        </p:nvSpPr>
        <p:spPr>
          <a:xfrm>
            <a:off x="10306707" y="5892315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AFECEF-7025-5163-F733-AD85C40D2C13}"/>
              </a:ext>
            </a:extLst>
          </p:cNvPr>
          <p:cNvSpPr txBox="1"/>
          <p:nvPr/>
        </p:nvSpPr>
        <p:spPr>
          <a:xfrm>
            <a:off x="10310649" y="3782254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5B90FF-E54A-B870-26EA-7305764D3BFF}"/>
              </a:ext>
            </a:extLst>
          </p:cNvPr>
          <p:cNvSpPr txBox="1"/>
          <p:nvPr/>
        </p:nvSpPr>
        <p:spPr>
          <a:xfrm>
            <a:off x="10306707" y="6203652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638892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76D7C-7DAB-C4CC-C91F-2C725CB68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B0FF8-33AB-CEE4-5608-796BB3537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73" y="-46589"/>
            <a:ext cx="10515600" cy="1325563"/>
          </a:xfrm>
        </p:spPr>
        <p:txBody>
          <a:bodyPr/>
          <a:lstStyle/>
          <a:p>
            <a:r>
              <a:rPr lang="en-US" dirty="0"/>
              <a:t>Tree Timeline Page/Blog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FD95D-ED45-DE72-BC3A-A7E92816C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7773" y="1439921"/>
            <a:ext cx="7086600" cy="2273409"/>
          </a:xfrm>
        </p:spPr>
        <p:txBody>
          <a:bodyPr/>
          <a:lstStyle/>
          <a:p>
            <a:r>
              <a:rPr lang="en-US" dirty="0"/>
              <a:t>Text text text text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1EEBE0-F17C-B2D8-1F08-E661260CC47F}"/>
              </a:ext>
            </a:extLst>
          </p:cNvPr>
          <p:cNvSpPr/>
          <p:nvPr/>
        </p:nvSpPr>
        <p:spPr>
          <a:xfrm>
            <a:off x="788773" y="1418080"/>
            <a:ext cx="2385848" cy="2207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  <a:p>
            <a:pPr algn="ctr"/>
            <a:r>
              <a:rPr lang="en-US" dirty="0"/>
              <a:t>(click to enhance)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8219FB-D2D7-1D5B-E9EB-8C4F66BFA6B4}"/>
              </a:ext>
            </a:extLst>
          </p:cNvPr>
          <p:cNvSpPr/>
          <p:nvPr/>
        </p:nvSpPr>
        <p:spPr>
          <a:xfrm>
            <a:off x="788773" y="3966236"/>
            <a:ext cx="2385848" cy="2207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</a:t>
            </a:r>
          </a:p>
          <a:p>
            <a:pPr algn="ctr"/>
            <a:r>
              <a:rPr lang="en-US" dirty="0"/>
              <a:t>optional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09B39A-AADA-38CB-4B04-52668C60867E}"/>
              </a:ext>
            </a:extLst>
          </p:cNvPr>
          <p:cNvSpPr txBox="1">
            <a:spLocks/>
          </p:cNvSpPr>
          <p:nvPr/>
        </p:nvSpPr>
        <p:spPr>
          <a:xfrm>
            <a:off x="4217773" y="3899999"/>
            <a:ext cx="7086600" cy="2273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Text text text text</a:t>
            </a:r>
          </a:p>
          <a:p>
            <a:r>
              <a:rPr lang="en-US" dirty="0">
                <a:solidFill>
                  <a:srgbClr val="FF0000"/>
                </a:solidFill>
              </a:rPr>
              <a:t>Login</a:t>
            </a:r>
          </a:p>
          <a:p>
            <a:r>
              <a:rPr lang="en-US" dirty="0">
                <a:solidFill>
                  <a:srgbClr val="FF0000"/>
                </a:solidFill>
              </a:rPr>
              <a:t>Login validation</a:t>
            </a:r>
          </a:p>
          <a:p>
            <a:r>
              <a:rPr lang="en-US" dirty="0">
                <a:solidFill>
                  <a:srgbClr val="FF0000"/>
                </a:solidFill>
              </a:rPr>
              <a:t>photo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1F98C2-1D57-02A1-AD27-990319CBA7E0}"/>
              </a:ext>
            </a:extLst>
          </p:cNvPr>
          <p:cNvCxnSpPr/>
          <p:nvPr/>
        </p:nvCxnSpPr>
        <p:spPr>
          <a:xfrm>
            <a:off x="457697" y="3794895"/>
            <a:ext cx="1106739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A299508-D336-AD68-469C-C3382DFC6B05}"/>
              </a:ext>
            </a:extLst>
          </p:cNvPr>
          <p:cNvSpPr txBox="1"/>
          <p:nvPr/>
        </p:nvSpPr>
        <p:spPr>
          <a:xfrm>
            <a:off x="10316401" y="1268581"/>
            <a:ext cx="12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optional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2E7978-B6EF-DCA3-0881-0672901E9AAA}"/>
              </a:ext>
            </a:extLst>
          </p:cNvPr>
          <p:cNvSpPr txBox="1"/>
          <p:nvPr/>
        </p:nvSpPr>
        <p:spPr>
          <a:xfrm>
            <a:off x="10316401" y="3910837"/>
            <a:ext cx="12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optional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0E509-5055-63B6-1A0D-B8C47668AE9F}"/>
              </a:ext>
            </a:extLst>
          </p:cNvPr>
          <p:cNvSpPr txBox="1"/>
          <p:nvPr/>
        </p:nvSpPr>
        <p:spPr>
          <a:xfrm>
            <a:off x="10257280" y="3100103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434452-30C5-2788-5DC5-47A143AD21FF}"/>
              </a:ext>
            </a:extLst>
          </p:cNvPr>
          <p:cNvSpPr txBox="1"/>
          <p:nvPr/>
        </p:nvSpPr>
        <p:spPr>
          <a:xfrm>
            <a:off x="10252143" y="5539847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625C97-2A3A-73C6-82DD-2DF8AF5A1914}"/>
              </a:ext>
            </a:extLst>
          </p:cNvPr>
          <p:cNvSpPr txBox="1"/>
          <p:nvPr/>
        </p:nvSpPr>
        <p:spPr>
          <a:xfrm>
            <a:off x="10252143" y="3383075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6F2868-BF1F-83C0-2104-462B3D560505}"/>
              </a:ext>
            </a:extLst>
          </p:cNvPr>
          <p:cNvSpPr txBox="1"/>
          <p:nvPr/>
        </p:nvSpPr>
        <p:spPr>
          <a:xfrm>
            <a:off x="4338394" y="6126151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23DE05-4EE0-057B-0404-49913F06D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73" y="1139868"/>
            <a:ext cx="3150624" cy="25734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2207C8-A99E-A31C-E494-1FB21A9E1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73" y="3876461"/>
            <a:ext cx="3150624" cy="26164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1832E7E-977B-2602-9991-7A65B621FFE8}"/>
              </a:ext>
            </a:extLst>
          </p:cNvPr>
          <p:cNvSpPr txBox="1"/>
          <p:nvPr/>
        </p:nvSpPr>
        <p:spPr>
          <a:xfrm>
            <a:off x="10316401" y="5217772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Blog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D88E89-2352-13D5-DBCF-65BE1FBD4DF4}"/>
              </a:ext>
            </a:extLst>
          </p:cNvPr>
          <p:cNvSpPr txBox="1"/>
          <p:nvPr/>
        </p:nvSpPr>
        <p:spPr>
          <a:xfrm>
            <a:off x="10257280" y="5909179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Delete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373E843-1D1A-608E-D44C-4AB8982014EC}"/>
              </a:ext>
            </a:extLst>
          </p:cNvPr>
          <p:cNvSpPr/>
          <p:nvPr/>
        </p:nvSpPr>
        <p:spPr>
          <a:xfrm>
            <a:off x="6845643" y="383059"/>
            <a:ext cx="1322173" cy="6672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wheel</a:t>
            </a:r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2056224E-FCC6-D13F-EC37-CFFC1C6E0F7C}"/>
              </a:ext>
            </a:extLst>
          </p:cNvPr>
          <p:cNvSpPr/>
          <p:nvPr/>
        </p:nvSpPr>
        <p:spPr>
          <a:xfrm rot="5400000">
            <a:off x="8242118" y="581093"/>
            <a:ext cx="315311" cy="271196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69E30C91-E835-DA51-35A6-473BA4E8FE1E}"/>
              </a:ext>
            </a:extLst>
          </p:cNvPr>
          <p:cNvSpPr/>
          <p:nvPr/>
        </p:nvSpPr>
        <p:spPr>
          <a:xfrm rot="16200000">
            <a:off x="6456031" y="593591"/>
            <a:ext cx="315311" cy="271196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1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72FB5-3B60-2006-FA60-417BC6752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Sitting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A61097-61DB-546C-113C-6FE51C0C8EC2}"/>
              </a:ext>
            </a:extLst>
          </p:cNvPr>
          <p:cNvSpPr txBox="1">
            <a:spLocks/>
          </p:cNvSpPr>
          <p:nvPr/>
        </p:nvSpPr>
        <p:spPr>
          <a:xfrm>
            <a:off x="4267200" y="1825625"/>
            <a:ext cx="7086600" cy="22734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Looking for tree sitter…</a:t>
            </a:r>
          </a:p>
          <a:p>
            <a:r>
              <a:rPr lang="en-US" dirty="0"/>
              <a:t>Location (city only)</a:t>
            </a:r>
          </a:p>
          <a:p>
            <a:r>
              <a:rPr lang="en-US" dirty="0"/>
              <a:t>Dates</a:t>
            </a:r>
          </a:p>
          <a:p>
            <a:r>
              <a:rPr lang="en-US" dirty="0" err="1"/>
              <a:t>Fullfilled</a:t>
            </a:r>
            <a:r>
              <a:rPr lang="en-US" dirty="0"/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A0CD19-253F-FDC9-067A-76B2C92FAB9C}"/>
              </a:ext>
            </a:extLst>
          </p:cNvPr>
          <p:cNvSpPr/>
          <p:nvPr/>
        </p:nvSpPr>
        <p:spPr>
          <a:xfrm>
            <a:off x="838200" y="1803784"/>
            <a:ext cx="2385848" cy="22071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Profile Pic?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B19A6D-5554-9201-DE08-6958755A3559}"/>
              </a:ext>
            </a:extLst>
          </p:cNvPr>
          <p:cNvSpPr txBox="1"/>
          <p:nvPr/>
        </p:nvSpPr>
        <p:spPr>
          <a:xfrm>
            <a:off x="10365828" y="1654285"/>
            <a:ext cx="12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required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F91EAC-6DE6-3EE1-D34A-F77EF0CEAEC7}"/>
              </a:ext>
            </a:extLst>
          </p:cNvPr>
          <p:cNvSpPr txBox="1"/>
          <p:nvPr/>
        </p:nvSpPr>
        <p:spPr>
          <a:xfrm>
            <a:off x="10306707" y="3485807"/>
            <a:ext cx="137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Comments</a:t>
            </a:r>
          </a:p>
        </p:txBody>
      </p:sp>
    </p:spTree>
    <p:extLst>
      <p:ext uri="{BB962C8B-B14F-4D97-AF65-F5344CB8AC3E}">
        <p14:creationId xmlns:p14="http://schemas.microsoft.com/office/powerpoint/2010/main" val="2102914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41434</TotalTime>
  <Words>204</Words>
  <Application>Microsoft Macintosh PowerPoint</Application>
  <PresentationFormat>Widescreen</PresentationFormat>
  <Paragraphs>92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Ideas</vt:lpstr>
      <vt:lpstr>Tree Timeline Page/Blog</vt:lpstr>
      <vt:lpstr>Tree Timeline Page/Blog</vt:lpstr>
      <vt:lpstr>Tree Sitting</vt:lpstr>
      <vt:lpstr>Pop Up Event</vt:lpstr>
      <vt:lpstr>Health issue identification- Upload Picture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Rowland, Ryan C</dc:creator>
  <cp:lastModifiedBy>Rowland, Ryan C</cp:lastModifiedBy>
  <cp:revision>3</cp:revision>
  <dcterms:created xsi:type="dcterms:W3CDTF">2024-10-04T23:43:36Z</dcterms:created>
  <dcterms:modified xsi:type="dcterms:W3CDTF">2024-11-04T08:39:01Z</dcterms:modified>
</cp:coreProperties>
</file>

<file path=docProps/thumbnail.jpeg>
</file>